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0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BDD8-DEBB-4DD1-858E-16673C58FE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05F8-3759-4917-9E98-1BE102D7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43C9B-E85B-E5E2-1096-583DA110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80A461-1519-0CD5-2223-4C15EF5A3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4" cy="6857141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8BBF33DE-73E4-B3BB-E8D9-42AE461C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9361" y="72981"/>
            <a:ext cx="5785284" cy="1503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BFCA1-A6F4-628C-ABC2-E3A08F8AB927}"/>
              </a:ext>
            </a:extLst>
          </p:cNvPr>
          <p:cNvSpPr txBox="1"/>
          <p:nvPr/>
        </p:nvSpPr>
        <p:spPr>
          <a:xfrm>
            <a:off x="1308632" y="2189776"/>
            <a:ext cx="9573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Montserrat" panose="02000505000000020004" pitchFamily="2" charset="0"/>
              </a:rPr>
              <a:t>YOU TITLE</a:t>
            </a:r>
            <a:endParaRPr lang="en-IN" sz="320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3F59B-AC26-D3A9-B8EC-C2CBD6F34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4607104-1E93-55F5-6C83-073F8E117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396" y="79668"/>
            <a:ext cx="856595" cy="596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2BFCA1-A6F4-628C-ABC2-E3A08F8AB927}"/>
              </a:ext>
            </a:extLst>
          </p:cNvPr>
          <p:cNvSpPr txBox="1"/>
          <p:nvPr/>
        </p:nvSpPr>
        <p:spPr>
          <a:xfrm>
            <a:off x="2835828" y="79668"/>
            <a:ext cx="6094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00B0F0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7697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43C9B-E85B-E5E2-1096-583DA110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9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2024-10-03T11:04:39Z</dcterms:created>
  <dcterms:modified xsi:type="dcterms:W3CDTF">2025-12-19T05:43:39Z</dcterms:modified>
</cp:coreProperties>
</file>